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9" r:id="rId3"/>
    <p:sldId id="270" r:id="rId4"/>
    <p:sldId id="271" r:id="rId5"/>
    <p:sldId id="272" r:id="rId6"/>
    <p:sldId id="273" r:id="rId7"/>
    <p:sldId id="278" r:id="rId8"/>
    <p:sldId id="27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55" autoAdjust="0"/>
  </p:normalViewPr>
  <p:slideViewPr>
    <p:cSldViewPr>
      <p:cViewPr varScale="1">
        <p:scale>
          <a:sx n="70" d="100"/>
          <a:sy n="70" d="100"/>
        </p:scale>
        <p:origin x="-6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3BAA-BEBD-43BC-A7F8-DA4FCB5F5B90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F2488-325C-42E5-9B07-CBD19A59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having difficulties playing this</a:t>
            </a:r>
            <a:r>
              <a:rPr lang="en-US" baseline="0" dirty="0" smtClean="0"/>
              <a:t> video through the PowerPoint slide, you can access it online at: </a:t>
            </a:r>
            <a:r>
              <a:rPr lang="en-US" dirty="0" smtClean="0">
                <a:hlinkClick r:id="rId3"/>
              </a:rPr>
              <a:t>http://sites.tufts.edu/greatdiseases/modules/neurological-disease/multimedia-backup/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5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If you are having difficulties playing this</a:t>
            </a:r>
            <a:r>
              <a:rPr lang="en-US" baseline="0" smtClean="0"/>
              <a:t> video through the PowerPoint slide, you can access it online at: </a:t>
            </a:r>
            <a:r>
              <a:rPr lang="en-US" smtClean="0">
                <a:hlinkClick r:id="rId3"/>
              </a:rPr>
              <a:t>http://sites.tufts.edu/greatdiseases/modules/neurological-disease/multimedia-backup/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1C9F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2392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Neurological Disorders</a:t>
            </a:r>
            <a:br>
              <a:rPr lang="en-US" dirty="0" smtClean="0"/>
            </a:br>
            <a:r>
              <a:rPr lang="en-US" dirty="0" smtClean="0"/>
              <a:t>Lesson 1.1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17158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How can we study our brains?</a:t>
            </a:r>
            <a:endParaRPr lang="en-US" sz="3600" b="1" dirty="0">
              <a:latin typeface="Gill Sans"/>
              <a:cs typeface="Gill Sans"/>
            </a:endParaRPr>
          </a:p>
        </p:txBody>
      </p:sp>
      <p:pic>
        <p:nvPicPr>
          <p:cNvPr id="2054" name="Picture 6" descr="http://images.sciencedaily.com/2009/05/090526140733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23" y="3048000"/>
            <a:ext cx="4087514" cy="30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viewzone.com/transcranial.p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9895" r="12106" b="6210"/>
          <a:stretch/>
        </p:blipFill>
        <p:spPr bwMode="auto">
          <a:xfrm>
            <a:off x="1828800" y="2667000"/>
            <a:ext cx="2115823" cy="21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Welcome to the Neurological Disorders Module!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It has 5 units. Each unit lasts about a week and covers one of the critical questions we will need to answer if we want to understand neurological disorders.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Unit 1</a:t>
            </a:r>
            <a:r>
              <a:rPr lang="en-US" dirty="0" smtClean="0"/>
              <a:t>: Got Brains: What do our brains do?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Unit 2</a:t>
            </a:r>
            <a:r>
              <a:rPr lang="en-US" dirty="0" smtClean="0"/>
              <a:t>: What are the building blocks of our brains?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Unit 3</a:t>
            </a:r>
            <a:r>
              <a:rPr lang="en-US" dirty="0" smtClean="0"/>
              <a:t>: How do our neurons communicate with each other?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Unit 4</a:t>
            </a:r>
            <a:r>
              <a:rPr lang="en-US" dirty="0" smtClean="0"/>
              <a:t>: How do our neurons work together to control behaviors?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Unit 5</a:t>
            </a:r>
            <a:r>
              <a:rPr lang="en-US" dirty="0" smtClean="0"/>
              <a:t>: How do our choices change our brains?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0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your brain do?</a:t>
            </a:r>
          </a:p>
          <a:p>
            <a:endParaRPr lang="en-US" dirty="0"/>
          </a:p>
          <a:p>
            <a:r>
              <a:rPr lang="en-US" dirty="0" smtClean="0"/>
              <a:t>How do you know what your brain does?</a:t>
            </a:r>
          </a:p>
          <a:p>
            <a:endParaRPr lang="en-US" dirty="0"/>
          </a:p>
          <a:p>
            <a:r>
              <a:rPr lang="en-US" dirty="0" smtClean="0"/>
              <a:t>How could you study your brain?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9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Phineas Gage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532437"/>
            <a:ext cx="8229600" cy="86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can </a:t>
            </a:r>
            <a:r>
              <a:rPr lang="en-US" dirty="0" err="1" smtClean="0"/>
              <a:t>Phineas’s</a:t>
            </a:r>
            <a:r>
              <a:rPr lang="en-US" dirty="0" smtClean="0"/>
              <a:t> accident tell us about the brain and how it works?</a:t>
            </a:r>
            <a:endParaRPr lang="en-US" dirty="0"/>
          </a:p>
        </p:txBody>
      </p:sp>
      <p:pic>
        <p:nvPicPr>
          <p:cNvPr id="1026" name="Picture 2" descr="http://upload.wikimedia.org/wikipedia/commons/thumb/0/00/Phineas_Gage_Cased_Daguerreotype_WilgusPhoto2008-12-19_Unretouched_Color.jpg/350px-Phineas_Gage_Cased_Daguerreotype_WilgusPhoto2008-12-19_Unretouched_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6375"/>
            <a:ext cx="33337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iogenesii.files.wordpress.com/2011/09/phineas_gage_1868_sk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3" y="1764228"/>
            <a:ext cx="4271962" cy="32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066800"/>
            <a:ext cx="17219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1823 - 1860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89626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95800" y="1295400"/>
            <a:ext cx="4336585" cy="4267200"/>
            <a:chOff x="4495800" y="1295400"/>
            <a:chExt cx="4336585" cy="4267200"/>
          </a:xfrm>
        </p:grpSpPr>
        <p:pic>
          <p:nvPicPr>
            <p:cNvPr id="2052" name="Picture 4" descr="http://scienceblogs.com/neurophilosophy/upload/2007/07/H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295400"/>
              <a:ext cx="4336585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553200" y="5159830"/>
              <a:ext cx="574908" cy="305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22772" y="3194915"/>
              <a:ext cx="574908" cy="305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11899" y="2906288"/>
              <a:ext cx="574908" cy="305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05600" y="5257574"/>
              <a:ext cx="574908" cy="3050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H.M.</a:t>
            </a:r>
            <a:endParaRPr lang="en-US" dirty="0"/>
          </a:p>
        </p:txBody>
      </p:sp>
      <p:pic>
        <p:nvPicPr>
          <p:cNvPr id="2050" name="Picture 2" descr="http://upload.wikimedia.org/wikipedia/en/thumb/c/cd/Henry_Gustav_1.jpg/220px-Henry_Gustav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657600" cy="27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5532437"/>
            <a:ext cx="8229600" cy="868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can H.M.’s condition tell us about the brain and how it works?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882" y="1524000"/>
            <a:ext cx="15776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1926-2008</a:t>
            </a:r>
            <a:endParaRPr lang="en-US" sz="2500" dirty="0"/>
          </a:p>
        </p:txBody>
      </p:sp>
      <p:sp>
        <p:nvSpPr>
          <p:cNvPr id="3" name="Right Arrow 2"/>
          <p:cNvSpPr/>
          <p:nvPr/>
        </p:nvSpPr>
        <p:spPr>
          <a:xfrm rot="18906613">
            <a:off x="4773878" y="5132258"/>
            <a:ext cx="612802" cy="2506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we only study the brain using cases of injury or disease?</a:t>
            </a:r>
            <a:endParaRPr lang="en-US" dirty="0"/>
          </a:p>
        </p:txBody>
      </p:sp>
      <p:pic>
        <p:nvPicPr>
          <p:cNvPr id="4" name="NSN Magic and the brain. - YouTube0-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779" y="1447800"/>
            <a:ext cx="6603421" cy="4953000"/>
          </a:xfrm>
        </p:spPr>
      </p:pic>
    </p:spTree>
    <p:extLst>
      <p:ext uri="{BB962C8B-B14F-4D97-AF65-F5344CB8AC3E}">
        <p14:creationId xmlns:p14="http://schemas.microsoft.com/office/powerpoint/2010/main" val="31361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762000"/>
          </a:xfrm>
        </p:spPr>
        <p:txBody>
          <a:bodyPr/>
          <a:lstStyle/>
          <a:p>
            <a:r>
              <a:rPr lang="en-US" dirty="0" err="1"/>
              <a:t>Transcranial</a:t>
            </a:r>
            <a:r>
              <a:rPr lang="en-US" dirty="0"/>
              <a:t> Magnetic Stimulation (TMS)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Mind Control: Can we use what we know to control someone else’s brain?</a:t>
            </a:r>
            <a:endParaRPr lang="en-US" dirty="0"/>
          </a:p>
        </p:txBody>
      </p:sp>
      <p:pic>
        <p:nvPicPr>
          <p:cNvPr id="1026" name="Picture 2" descr="http://www.viewzone.com/transcranial.p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9895" r="12106" b="6210"/>
          <a:stretch/>
        </p:blipFill>
        <p:spPr bwMode="auto">
          <a:xfrm>
            <a:off x="2819400" y="2719137"/>
            <a:ext cx="3140243" cy="31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Mind Control: Can we use what we know to control someone else’s brain?</a:t>
            </a:r>
            <a:endParaRPr lang="en-US" dirty="0"/>
          </a:p>
        </p:txBody>
      </p:sp>
      <p:pic>
        <p:nvPicPr>
          <p:cNvPr id="4" name="NOVA scienceNOW - PBS - Transcranial Magnetic Stimulation &amp; Morality - YouTube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447800"/>
            <a:ext cx="6400800" cy="4801021"/>
          </a:xfrm>
        </p:spPr>
      </p:pic>
    </p:spTree>
    <p:extLst>
      <p:ext uri="{BB962C8B-B14F-4D97-AF65-F5344CB8AC3E}">
        <p14:creationId xmlns:p14="http://schemas.microsoft.com/office/powerpoint/2010/main" val="29097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269</Words>
  <Application>Microsoft Office PowerPoint</Application>
  <PresentationFormat>On-screen Show (4:3)</PresentationFormat>
  <Paragraphs>35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Neurological Disorders Lesson 1.1 </vt:lpstr>
      <vt:lpstr>Welcome to the Neurological Disorders Module!</vt:lpstr>
      <vt:lpstr>Discussion</vt:lpstr>
      <vt:lpstr>Phineas Gage</vt:lpstr>
      <vt:lpstr>Patient H.M.</vt:lpstr>
      <vt:lpstr>Can we only study the brain using cases of injury or disease?</vt:lpstr>
      <vt:lpstr>Mind Control: Can we use what we know to control someone else’s brain?</vt:lpstr>
      <vt:lpstr>Mind Control: Can we use what we know to control someone else’s brain?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Senses In the Brain</dc:title>
  <dc:creator>KatieJeff</dc:creator>
  <cp:lastModifiedBy>Katie</cp:lastModifiedBy>
  <cp:revision>52</cp:revision>
  <dcterms:created xsi:type="dcterms:W3CDTF">2012-02-01T18:05:27Z</dcterms:created>
  <dcterms:modified xsi:type="dcterms:W3CDTF">2013-10-29T01:12:13Z</dcterms:modified>
</cp:coreProperties>
</file>